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1" r:id="rId5"/>
    <p:sldId id="263" r:id="rId6"/>
    <p:sldId id="260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31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Haseeb" userId="3cb544200677ee98" providerId="LiveId" clId="{5919ECAB-1532-4C8D-BD93-8AB770B052DE}"/>
    <pc:docChg chg="undo custSel addSld delSld modSld">
      <pc:chgData name="Muhammad Haseeb" userId="3cb544200677ee98" providerId="LiveId" clId="{5919ECAB-1532-4C8D-BD93-8AB770B052DE}" dt="2024-12-26T06:55:14.131" v="252" actId="1076"/>
      <pc:docMkLst>
        <pc:docMk/>
      </pc:docMkLst>
      <pc:sldChg chg="addSp delSp modSp mod modTransition addAnim delAnim modAnim">
        <pc:chgData name="Muhammad Haseeb" userId="3cb544200677ee98" providerId="LiveId" clId="{5919ECAB-1532-4C8D-BD93-8AB770B052DE}" dt="2024-12-26T06:45:22.148" v="222"/>
        <pc:sldMkLst>
          <pc:docMk/>
          <pc:sldMk cId="1678939704" sldId="256"/>
        </pc:sldMkLst>
        <pc:picChg chg="add del mod">
          <ac:chgData name="Muhammad Haseeb" userId="3cb544200677ee98" providerId="LiveId" clId="{5919ECAB-1532-4C8D-BD93-8AB770B052DE}" dt="2024-12-26T06:45:01.980" v="220" actId="478"/>
          <ac:picMkLst>
            <pc:docMk/>
            <pc:sldMk cId="1678939704" sldId="256"/>
            <ac:picMk id="3" creationId="{0483DE6F-1BF3-6276-0445-4ECC2DE94DB4}"/>
          </ac:picMkLst>
        </pc:picChg>
        <pc:picChg chg="del mod">
          <ac:chgData name="Muhammad Haseeb" userId="3cb544200677ee98" providerId="LiveId" clId="{5919ECAB-1532-4C8D-BD93-8AB770B052DE}" dt="2024-12-26T06:33:43.029" v="174" actId="478"/>
          <ac:picMkLst>
            <pc:docMk/>
            <pc:sldMk cId="1678939704" sldId="256"/>
            <ac:picMk id="4" creationId="{00000000-0000-0000-0000-000000000000}"/>
          </ac:picMkLst>
        </pc:picChg>
        <pc:picChg chg="add mod">
          <ac:chgData name="Muhammad Haseeb" userId="3cb544200677ee98" providerId="LiveId" clId="{5919ECAB-1532-4C8D-BD93-8AB770B052DE}" dt="2024-12-24T13:24:00.287" v="153" actId="1076"/>
          <ac:picMkLst>
            <pc:docMk/>
            <pc:sldMk cId="1678939704" sldId="256"/>
            <ac:picMk id="5" creationId="{4834A0B9-8357-D709-1DD7-777CE18299F4}"/>
          </ac:picMkLst>
        </pc:picChg>
        <pc:picChg chg="add mod">
          <ac:chgData name="Muhammad Haseeb" userId="3cb544200677ee98" providerId="LiveId" clId="{5919ECAB-1532-4C8D-BD93-8AB770B052DE}" dt="2024-12-26T06:45:00.690" v="218" actId="1076"/>
          <ac:picMkLst>
            <pc:docMk/>
            <pc:sldMk cId="1678939704" sldId="256"/>
            <ac:picMk id="8" creationId="{00000000-0000-0000-0000-000000000000}"/>
          </ac:picMkLst>
        </pc:picChg>
      </pc:sldChg>
      <pc:sldChg chg="addSp modSp mod modTransition modAnim">
        <pc:chgData name="Muhammad Haseeb" userId="3cb544200677ee98" providerId="LiveId" clId="{5919ECAB-1532-4C8D-BD93-8AB770B052DE}" dt="2024-12-26T06:41:46.650" v="192"/>
        <pc:sldMkLst>
          <pc:docMk/>
          <pc:sldMk cId="1750508699" sldId="257"/>
        </pc:sldMkLst>
        <pc:spChg chg="mod">
          <ac:chgData name="Muhammad Haseeb" userId="3cb544200677ee98" providerId="LiveId" clId="{5919ECAB-1532-4C8D-BD93-8AB770B052DE}" dt="2024-12-24T13:25:47.121" v="157" actId="1076"/>
          <ac:spMkLst>
            <pc:docMk/>
            <pc:sldMk cId="1750508699" sldId="257"/>
            <ac:spMk id="2" creationId="{00000000-0000-0000-0000-000000000000}"/>
          </ac:spMkLst>
        </pc:spChg>
        <pc:picChg chg="add mod">
          <ac:chgData name="Muhammad Haseeb" userId="3cb544200677ee98" providerId="LiveId" clId="{5919ECAB-1532-4C8D-BD93-8AB770B052DE}" dt="2024-12-26T06:36:43.353" v="179" actId="1076"/>
          <ac:picMkLst>
            <pc:docMk/>
            <pc:sldMk cId="1750508699" sldId="257"/>
            <ac:picMk id="5" creationId="{42E64572-F937-5F13-1B0F-0066E6AD046C}"/>
          </ac:picMkLst>
        </pc:picChg>
      </pc:sldChg>
      <pc:sldChg chg="del">
        <pc:chgData name="Muhammad Haseeb" userId="3cb544200677ee98" providerId="LiveId" clId="{5919ECAB-1532-4C8D-BD93-8AB770B052DE}" dt="2024-12-24T12:54:53.126" v="111" actId="2696"/>
        <pc:sldMkLst>
          <pc:docMk/>
          <pc:sldMk cId="1587524946" sldId="258"/>
        </pc:sldMkLst>
      </pc:sldChg>
      <pc:sldChg chg="addSp delSp modSp mod modTransition delAnim modAnim">
        <pc:chgData name="Muhammad Haseeb" userId="3cb544200677ee98" providerId="LiveId" clId="{5919ECAB-1532-4C8D-BD93-8AB770B052DE}" dt="2024-12-26T06:41:35.035" v="190"/>
        <pc:sldMkLst>
          <pc:docMk/>
          <pc:sldMk cId="1785055743" sldId="259"/>
        </pc:sldMkLst>
        <pc:spChg chg="mod">
          <ac:chgData name="Muhammad Haseeb" userId="3cb544200677ee98" providerId="LiveId" clId="{5919ECAB-1532-4C8D-BD93-8AB770B052DE}" dt="2024-12-24T13:26:23.108" v="160" actId="1076"/>
          <ac:spMkLst>
            <pc:docMk/>
            <pc:sldMk cId="1785055743" sldId="259"/>
            <ac:spMk id="2" creationId="{00000000-0000-0000-0000-000000000000}"/>
          </ac:spMkLst>
        </pc:spChg>
        <pc:spChg chg="add">
          <ac:chgData name="Muhammad Haseeb" userId="3cb544200677ee98" providerId="LiveId" clId="{5919ECAB-1532-4C8D-BD93-8AB770B052DE}" dt="2024-12-26T06:38:44.172" v="180"/>
          <ac:spMkLst>
            <pc:docMk/>
            <pc:sldMk cId="1785055743" sldId="259"/>
            <ac:spMk id="5" creationId="{58073D24-819A-29FE-E72D-3142650856FD}"/>
          </ac:spMkLst>
        </pc:spChg>
        <pc:spChg chg="add">
          <ac:chgData name="Muhammad Haseeb" userId="3cb544200677ee98" providerId="LiveId" clId="{5919ECAB-1532-4C8D-BD93-8AB770B052DE}" dt="2024-12-26T06:38:49.679" v="181"/>
          <ac:spMkLst>
            <pc:docMk/>
            <pc:sldMk cId="1785055743" sldId="259"/>
            <ac:spMk id="6" creationId="{38A43FAA-22A7-DDAD-2CDF-37F3C42839F7}"/>
          </ac:spMkLst>
        </pc:spChg>
        <pc:picChg chg="del">
          <ac:chgData name="Muhammad Haseeb" userId="3cb544200677ee98" providerId="LiveId" clId="{5919ECAB-1532-4C8D-BD93-8AB770B052DE}" dt="2024-12-26T06:41:10.329" v="184" actId="478"/>
          <ac:picMkLst>
            <pc:docMk/>
            <pc:sldMk cId="1785055743" sldId="259"/>
            <ac:picMk id="8" creationId="{00000000-0000-0000-0000-000000000000}"/>
          </ac:picMkLst>
        </pc:picChg>
        <pc:picChg chg="add mod">
          <ac:chgData name="Muhammad Haseeb" userId="3cb544200677ee98" providerId="LiveId" clId="{5919ECAB-1532-4C8D-BD93-8AB770B052DE}" dt="2024-12-26T06:41:17.535" v="187" actId="1076"/>
          <ac:picMkLst>
            <pc:docMk/>
            <pc:sldMk cId="1785055743" sldId="259"/>
            <ac:picMk id="9" creationId="{E32D64B0-F792-1A29-2215-20AA0E5D8D42}"/>
          </ac:picMkLst>
        </pc:picChg>
      </pc:sldChg>
      <pc:sldChg chg="modAnim">
        <pc:chgData name="Muhammad Haseeb" userId="3cb544200677ee98" providerId="LiveId" clId="{5919ECAB-1532-4C8D-BD93-8AB770B052DE}" dt="2024-12-24T12:49:44.849" v="70"/>
        <pc:sldMkLst>
          <pc:docMk/>
          <pc:sldMk cId="3017570052" sldId="260"/>
        </pc:sldMkLst>
      </pc:sldChg>
      <pc:sldChg chg="modAnim">
        <pc:chgData name="Muhammad Haseeb" userId="3cb544200677ee98" providerId="LiveId" clId="{5919ECAB-1532-4C8D-BD93-8AB770B052DE}" dt="2024-12-24T12:49:38.887" v="69"/>
        <pc:sldMkLst>
          <pc:docMk/>
          <pc:sldMk cId="2953937730" sldId="261"/>
        </pc:sldMkLst>
      </pc:sldChg>
      <pc:sldChg chg="modAnim">
        <pc:chgData name="Muhammad Haseeb" userId="3cb544200677ee98" providerId="LiveId" clId="{5919ECAB-1532-4C8D-BD93-8AB770B052DE}" dt="2024-12-24T12:50:07.477" v="73"/>
        <pc:sldMkLst>
          <pc:docMk/>
          <pc:sldMk cId="103350068" sldId="262"/>
        </pc:sldMkLst>
      </pc:sldChg>
      <pc:sldChg chg="addSp delSp modSp mod delAnim modAnim">
        <pc:chgData name="Muhammad Haseeb" userId="3cb544200677ee98" providerId="LiveId" clId="{5919ECAB-1532-4C8D-BD93-8AB770B052DE}" dt="2024-12-26T06:48:35.522" v="239"/>
        <pc:sldMkLst>
          <pc:docMk/>
          <pc:sldMk cId="3389677981" sldId="263"/>
        </pc:sldMkLst>
        <pc:picChg chg="add mod modCrop">
          <ac:chgData name="Muhammad Haseeb" userId="3cb544200677ee98" providerId="LiveId" clId="{5919ECAB-1532-4C8D-BD93-8AB770B052DE}" dt="2024-12-26T06:43:06.875" v="198" actId="18131"/>
          <ac:picMkLst>
            <pc:docMk/>
            <pc:sldMk cId="3389677981" sldId="263"/>
            <ac:picMk id="6" creationId="{7DF5A267-6F4F-1A6A-EEA5-77C07D866E26}"/>
          </ac:picMkLst>
        </pc:picChg>
        <pc:picChg chg="del mod">
          <ac:chgData name="Muhammad Haseeb" userId="3cb544200677ee98" providerId="LiveId" clId="{5919ECAB-1532-4C8D-BD93-8AB770B052DE}" dt="2024-12-26T06:43:30.520" v="202" actId="21"/>
          <ac:picMkLst>
            <pc:docMk/>
            <pc:sldMk cId="3389677981" sldId="263"/>
            <ac:picMk id="8" creationId="{00000000-0000-0000-0000-000000000000}"/>
          </ac:picMkLst>
        </pc:picChg>
        <pc:picChg chg="del">
          <ac:chgData name="Muhammad Haseeb" userId="3cb544200677ee98" providerId="LiveId" clId="{5919ECAB-1532-4C8D-BD93-8AB770B052DE}" dt="2024-12-26T06:42:46.541" v="195" actId="478"/>
          <ac:picMkLst>
            <pc:docMk/>
            <pc:sldMk cId="3389677981" sldId="263"/>
            <ac:picMk id="9" creationId="{00000000-0000-0000-0000-000000000000}"/>
          </ac:picMkLst>
        </pc:picChg>
        <pc:picChg chg="add mod modCrop">
          <ac:chgData name="Muhammad Haseeb" userId="3cb544200677ee98" providerId="LiveId" clId="{5919ECAB-1532-4C8D-BD93-8AB770B052DE}" dt="2024-12-26T06:46:28.563" v="230" actId="18131"/>
          <ac:picMkLst>
            <pc:docMk/>
            <pc:sldMk cId="3389677981" sldId="263"/>
            <ac:picMk id="11" creationId="{74482E84-B11F-5990-6054-C3AB7162FBB9}"/>
          </ac:picMkLst>
        </pc:picChg>
        <pc:picChg chg="add del mod">
          <ac:chgData name="Muhammad Haseeb" userId="3cb544200677ee98" providerId="LiveId" clId="{5919ECAB-1532-4C8D-BD93-8AB770B052DE}" dt="2024-12-26T06:46:49.258" v="233" actId="478"/>
          <ac:picMkLst>
            <pc:docMk/>
            <pc:sldMk cId="3389677981" sldId="263"/>
            <ac:picMk id="13" creationId="{FCA68BCE-91CE-250C-891C-146EC94476B5}"/>
          </ac:picMkLst>
        </pc:picChg>
        <pc:picChg chg="add mod">
          <ac:chgData name="Muhammad Haseeb" userId="3cb544200677ee98" providerId="LiveId" clId="{5919ECAB-1532-4C8D-BD93-8AB770B052DE}" dt="2024-12-26T06:48:08.598" v="236" actId="14100"/>
          <ac:picMkLst>
            <pc:docMk/>
            <pc:sldMk cId="3389677981" sldId="263"/>
            <ac:picMk id="15" creationId="{60C5E903-10F7-FC99-F326-4E9B89BF288F}"/>
          </ac:picMkLst>
        </pc:picChg>
      </pc:sldChg>
      <pc:sldChg chg="modSp mod modAnim">
        <pc:chgData name="Muhammad Haseeb" userId="3cb544200677ee98" providerId="LiveId" clId="{5919ECAB-1532-4C8D-BD93-8AB770B052DE}" dt="2024-12-24T13:27:49.937" v="163"/>
        <pc:sldMkLst>
          <pc:docMk/>
          <pc:sldMk cId="600204333" sldId="264"/>
        </pc:sldMkLst>
        <pc:spChg chg="mod">
          <ac:chgData name="Muhammad Haseeb" userId="3cb544200677ee98" providerId="LiveId" clId="{5919ECAB-1532-4C8D-BD93-8AB770B052DE}" dt="2024-12-24T13:27:49.937" v="163"/>
          <ac:spMkLst>
            <pc:docMk/>
            <pc:sldMk cId="600204333" sldId="264"/>
            <ac:spMk id="2" creationId="{00000000-0000-0000-0000-000000000000}"/>
          </ac:spMkLst>
        </pc:spChg>
        <pc:picChg chg="mod">
          <ac:chgData name="Muhammad Haseeb" userId="3cb544200677ee98" providerId="LiveId" clId="{5919ECAB-1532-4C8D-BD93-8AB770B052DE}" dt="2024-12-24T12:50:31.431" v="75" actId="1076"/>
          <ac:picMkLst>
            <pc:docMk/>
            <pc:sldMk cId="600204333" sldId="264"/>
            <ac:picMk id="3" creationId="{00000000-0000-0000-0000-000000000000}"/>
          </ac:picMkLst>
        </pc:picChg>
      </pc:sldChg>
      <pc:sldChg chg="modAnim">
        <pc:chgData name="Muhammad Haseeb" userId="3cb544200677ee98" providerId="LiveId" clId="{5919ECAB-1532-4C8D-BD93-8AB770B052DE}" dt="2024-12-24T12:52:12.970" v="85"/>
        <pc:sldMkLst>
          <pc:docMk/>
          <pc:sldMk cId="658006093" sldId="265"/>
        </pc:sldMkLst>
      </pc:sldChg>
      <pc:sldChg chg="modAnim">
        <pc:chgData name="Muhammad Haseeb" userId="3cb544200677ee98" providerId="LiveId" clId="{5919ECAB-1532-4C8D-BD93-8AB770B052DE}" dt="2024-12-24T12:52:43.555" v="90"/>
        <pc:sldMkLst>
          <pc:docMk/>
          <pc:sldMk cId="457692953" sldId="266"/>
        </pc:sldMkLst>
      </pc:sldChg>
      <pc:sldChg chg="modAnim">
        <pc:chgData name="Muhammad Haseeb" userId="3cb544200677ee98" providerId="LiveId" clId="{5919ECAB-1532-4C8D-BD93-8AB770B052DE}" dt="2024-12-24T12:53:14.584" v="95"/>
        <pc:sldMkLst>
          <pc:docMk/>
          <pc:sldMk cId="363841493" sldId="267"/>
        </pc:sldMkLst>
      </pc:sldChg>
      <pc:sldChg chg="modAnim">
        <pc:chgData name="Muhammad Haseeb" userId="3cb544200677ee98" providerId="LiveId" clId="{5919ECAB-1532-4C8D-BD93-8AB770B052DE}" dt="2024-12-24T12:53:43.085" v="100"/>
        <pc:sldMkLst>
          <pc:docMk/>
          <pc:sldMk cId="1247472562" sldId="268"/>
        </pc:sldMkLst>
      </pc:sldChg>
      <pc:sldChg chg="modAnim">
        <pc:chgData name="Muhammad Haseeb" userId="3cb544200677ee98" providerId="LiveId" clId="{5919ECAB-1532-4C8D-BD93-8AB770B052DE}" dt="2024-12-24T12:54:10.293" v="105"/>
        <pc:sldMkLst>
          <pc:docMk/>
          <pc:sldMk cId="3432919247" sldId="269"/>
        </pc:sldMkLst>
      </pc:sldChg>
      <pc:sldChg chg="modAnim">
        <pc:chgData name="Muhammad Haseeb" userId="3cb544200677ee98" providerId="LiveId" clId="{5919ECAB-1532-4C8D-BD93-8AB770B052DE}" dt="2024-12-24T13:18:13.078" v="138"/>
        <pc:sldMkLst>
          <pc:docMk/>
          <pc:sldMk cId="200054231" sldId="270"/>
        </pc:sldMkLst>
      </pc:sldChg>
      <pc:sldChg chg="addSp delSp modSp mod delAnim modAnim">
        <pc:chgData name="Muhammad Haseeb" userId="3cb544200677ee98" providerId="LiveId" clId="{5919ECAB-1532-4C8D-BD93-8AB770B052DE}" dt="2024-12-26T06:55:14.131" v="252" actId="1076"/>
        <pc:sldMkLst>
          <pc:docMk/>
          <pc:sldMk cId="4150641624" sldId="271"/>
        </pc:sldMkLst>
        <pc:spChg chg="mod">
          <ac:chgData name="Muhammad Haseeb" userId="3cb544200677ee98" providerId="LiveId" clId="{5919ECAB-1532-4C8D-BD93-8AB770B052DE}" dt="2024-12-24T13:28:36.575" v="165" actId="1076"/>
          <ac:spMkLst>
            <pc:docMk/>
            <pc:sldMk cId="4150641624" sldId="271"/>
            <ac:spMk id="2" creationId="{00000000-0000-0000-0000-000000000000}"/>
          </ac:spMkLst>
        </pc:spChg>
        <pc:spChg chg="add">
          <ac:chgData name="Muhammad Haseeb" userId="3cb544200677ee98" providerId="LiveId" clId="{5919ECAB-1532-4C8D-BD93-8AB770B052DE}" dt="2024-12-26T06:52:30.346" v="241"/>
          <ac:spMkLst>
            <pc:docMk/>
            <pc:sldMk cId="4150641624" sldId="271"/>
            <ac:spMk id="3" creationId="{01BACFD3-7F3C-D9A4-70B1-3E7D73475793}"/>
          </ac:spMkLst>
        </pc:spChg>
        <pc:picChg chg="del">
          <ac:chgData name="Muhammad Haseeb" userId="3cb544200677ee98" providerId="LiveId" clId="{5919ECAB-1532-4C8D-BD93-8AB770B052DE}" dt="2024-12-26T06:51:59.122" v="240" actId="478"/>
          <ac:picMkLst>
            <pc:docMk/>
            <pc:sldMk cId="4150641624" sldId="271"/>
            <ac:picMk id="5" creationId="{00000000-0000-0000-0000-000000000000}"/>
          </ac:picMkLst>
        </pc:picChg>
        <pc:picChg chg="add mod">
          <ac:chgData name="Muhammad Haseeb" userId="3cb544200677ee98" providerId="LiveId" clId="{5919ECAB-1532-4C8D-BD93-8AB770B052DE}" dt="2024-12-26T06:55:14.131" v="252" actId="1076"/>
          <ac:picMkLst>
            <pc:docMk/>
            <pc:sldMk cId="4150641624" sldId="271"/>
            <ac:picMk id="6" creationId="{8CFCC5A8-ED22-5D30-087A-2CB4886A68C5}"/>
          </ac:picMkLst>
        </pc:picChg>
      </pc:sldChg>
      <pc:sldChg chg="addSp delSp modSp mod delAnim modAnim">
        <pc:chgData name="Muhammad Haseeb" userId="3cb544200677ee98" providerId="LiveId" clId="{5919ECAB-1532-4C8D-BD93-8AB770B052DE}" dt="2024-12-24T13:21:56.855" v="147"/>
        <pc:sldMkLst>
          <pc:docMk/>
          <pc:sldMk cId="590521388" sldId="272"/>
        </pc:sldMkLst>
        <pc:picChg chg="add mod">
          <ac:chgData name="Muhammad Haseeb" userId="3cb544200677ee98" providerId="LiveId" clId="{5919ECAB-1532-4C8D-BD93-8AB770B052DE}" dt="2024-12-24T13:21:32.574" v="144" actId="1076"/>
          <ac:picMkLst>
            <pc:docMk/>
            <pc:sldMk cId="590521388" sldId="272"/>
            <ac:picMk id="4" creationId="{8082AB37-AD7F-53D4-C1C9-35CAB8BCD785}"/>
          </ac:picMkLst>
        </pc:picChg>
        <pc:picChg chg="add mod">
          <ac:chgData name="Muhammad Haseeb" userId="3cb544200677ee98" providerId="LiveId" clId="{5919ECAB-1532-4C8D-BD93-8AB770B052DE}" dt="2024-12-24T13:16:05.037" v="128" actId="1076"/>
          <ac:picMkLst>
            <pc:docMk/>
            <pc:sldMk cId="590521388" sldId="272"/>
            <ac:picMk id="5" creationId="{1C57059F-E589-1998-38A5-8557ED6E7B04}"/>
          </ac:picMkLst>
        </pc:picChg>
      </pc:sldChg>
      <pc:sldChg chg="add modAnim">
        <pc:chgData name="Muhammad Haseeb" userId="3cb544200677ee98" providerId="LiveId" clId="{5919ECAB-1532-4C8D-BD93-8AB770B052DE}" dt="2024-12-24T13:18:25.049" v="139"/>
        <pc:sldMkLst>
          <pc:docMk/>
          <pc:sldMk cId="213459940" sldId="273"/>
        </pc:sldMkLst>
      </pc:sldChg>
      <pc:sldChg chg="addSp delSp modSp new del mod">
        <pc:chgData name="Muhammad Haseeb" userId="3cb544200677ee98" providerId="LiveId" clId="{5919ECAB-1532-4C8D-BD93-8AB770B052DE}" dt="2024-12-26T06:55:04.775" v="248" actId="2696"/>
        <pc:sldMkLst>
          <pc:docMk/>
          <pc:sldMk cId="1365374152" sldId="274"/>
        </pc:sldMkLst>
        <pc:spChg chg="del">
          <ac:chgData name="Muhammad Haseeb" userId="3cb544200677ee98" providerId="LiveId" clId="{5919ECAB-1532-4C8D-BD93-8AB770B052DE}" dt="2024-12-26T06:53:08.448" v="245" actId="478"/>
          <ac:spMkLst>
            <pc:docMk/>
            <pc:sldMk cId="1365374152" sldId="274"/>
            <ac:spMk id="2" creationId="{7EA65203-BBBE-2C0F-FFD0-F6FEB889955D}"/>
          </ac:spMkLst>
        </pc:spChg>
        <pc:spChg chg="del">
          <ac:chgData name="Muhammad Haseeb" userId="3cb544200677ee98" providerId="LiveId" clId="{5919ECAB-1532-4C8D-BD93-8AB770B052DE}" dt="2024-12-26T06:53:06.839" v="244" actId="478"/>
          <ac:spMkLst>
            <pc:docMk/>
            <pc:sldMk cId="1365374152" sldId="274"/>
            <ac:spMk id="3" creationId="{D85CE4F5-6BCF-27A5-5CB3-794A92B0E706}"/>
          </ac:spMkLst>
        </pc:spChg>
        <pc:spChg chg="add">
          <ac:chgData name="Muhammad Haseeb" userId="3cb544200677ee98" providerId="LiveId" clId="{5919ECAB-1532-4C8D-BD93-8AB770B052DE}" dt="2024-12-26T06:52:39.475" v="243"/>
          <ac:spMkLst>
            <pc:docMk/>
            <pc:sldMk cId="1365374152" sldId="274"/>
            <ac:spMk id="4" creationId="{A7841C02-583B-1858-FEB6-200E3AA96411}"/>
          </ac:spMkLst>
        </pc:spChg>
        <pc:spChg chg="add del mod">
          <ac:chgData name="Muhammad Haseeb" userId="3cb544200677ee98" providerId="LiveId" clId="{5919ECAB-1532-4C8D-BD93-8AB770B052DE}" dt="2024-12-26T06:53:14.948" v="247" actId="478"/>
          <ac:spMkLst>
            <pc:docMk/>
            <pc:sldMk cId="1365374152" sldId="274"/>
            <ac:spMk id="5" creationId="{35CCEA7D-F0E7-E384-7267-3DBF9ADF583B}"/>
          </ac:spMkLst>
        </pc:spChg>
      </pc:sldChg>
      <pc:sldChg chg="addSp delSp modSp new del mod">
        <pc:chgData name="Muhammad Haseeb" userId="3cb544200677ee98" providerId="LiveId" clId="{5919ECAB-1532-4C8D-BD93-8AB770B052DE}" dt="2024-12-26T06:33:24.761" v="170" actId="2696"/>
        <pc:sldMkLst>
          <pc:docMk/>
          <pc:sldMk cId="3334270644" sldId="274"/>
        </pc:sldMkLst>
        <pc:spChg chg="del">
          <ac:chgData name="Muhammad Haseeb" userId="3cb544200677ee98" providerId="LiveId" clId="{5919ECAB-1532-4C8D-BD93-8AB770B052DE}" dt="2024-12-26T06:33:18.428" v="168" actId="931"/>
          <ac:spMkLst>
            <pc:docMk/>
            <pc:sldMk cId="3334270644" sldId="274"/>
            <ac:spMk id="3" creationId="{95D6B6DC-862D-656E-C365-07D309CFDA63}"/>
          </ac:spMkLst>
        </pc:spChg>
        <pc:spChg chg="add mod">
          <ac:chgData name="Muhammad Haseeb" userId="3cb544200677ee98" providerId="LiveId" clId="{5919ECAB-1532-4C8D-BD93-8AB770B052DE}" dt="2024-12-26T06:33:21.153" v="169" actId="478"/>
          <ac:spMkLst>
            <pc:docMk/>
            <pc:sldMk cId="3334270644" sldId="274"/>
            <ac:spMk id="7" creationId="{88FD9FA0-A4C5-FC53-0241-8BCA5A3ED51E}"/>
          </ac:spMkLst>
        </pc:spChg>
        <pc:picChg chg="add del mod">
          <ac:chgData name="Muhammad Haseeb" userId="3cb544200677ee98" providerId="LiveId" clId="{5919ECAB-1532-4C8D-BD93-8AB770B052DE}" dt="2024-12-26T06:33:21.153" v="169" actId="478"/>
          <ac:picMkLst>
            <pc:docMk/>
            <pc:sldMk cId="3334270644" sldId="274"/>
            <ac:picMk id="5" creationId="{CB1D29EA-9374-8A97-323B-EAEFBAE9380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C49-2F5F-4394-AADB-7F91CB20B0C7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FC1ED-A19A-4E0B-B67A-FC08C6053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7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C49-2F5F-4394-AADB-7F91CB20B0C7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FC1ED-A19A-4E0B-B67A-FC08C6053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352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C49-2F5F-4394-AADB-7F91CB20B0C7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FC1ED-A19A-4E0B-B67A-FC08C6053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296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C49-2F5F-4394-AADB-7F91CB20B0C7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FC1ED-A19A-4E0B-B67A-FC08C6053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35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C49-2F5F-4394-AADB-7F91CB20B0C7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FC1ED-A19A-4E0B-B67A-FC08C6053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79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C49-2F5F-4394-AADB-7F91CB20B0C7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FC1ED-A19A-4E0B-B67A-FC08C6053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61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C49-2F5F-4394-AADB-7F91CB20B0C7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FC1ED-A19A-4E0B-B67A-FC08C6053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06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C49-2F5F-4394-AADB-7F91CB20B0C7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FC1ED-A19A-4E0B-B67A-FC08C6053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83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C49-2F5F-4394-AADB-7F91CB20B0C7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FC1ED-A19A-4E0B-B67A-FC08C6053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54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C49-2F5F-4394-AADB-7F91CB20B0C7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FC1ED-A19A-4E0B-B67A-FC08C6053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91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C49-2F5F-4394-AADB-7F91CB20B0C7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FC1ED-A19A-4E0B-B67A-FC08C6053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16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30C49-2F5F-4394-AADB-7F91CB20B0C7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FC1ED-A19A-4E0B-B67A-FC08C6053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308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34A0B9-8357-D709-1DD7-777CE182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90" y="331254"/>
            <a:ext cx="5193510" cy="55335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83DE6F-1BF3-6276-0445-4ECC2DE94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273" y="707461"/>
            <a:ext cx="4710766" cy="506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3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415" t="10196" r="13315" b="17962"/>
          <a:stretch/>
        </p:blipFill>
        <p:spPr>
          <a:xfrm>
            <a:off x="0" y="435428"/>
            <a:ext cx="12215525" cy="60742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9589" y="1121602"/>
            <a:ext cx="2050562" cy="45089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7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5769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200" t="7902" r="15783" b="14792"/>
          <a:stretch/>
        </p:blipFill>
        <p:spPr>
          <a:xfrm>
            <a:off x="0" y="-25799"/>
            <a:ext cx="12192000" cy="68837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7056" y="1307868"/>
            <a:ext cx="2050562" cy="45089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7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3</a:t>
            </a:r>
            <a:endParaRPr lang="en-US" sz="287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84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764" t="12963" r="15625" b="6790"/>
          <a:stretch/>
        </p:blipFill>
        <p:spPr>
          <a:xfrm>
            <a:off x="135465" y="22589"/>
            <a:ext cx="11904133" cy="68354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9323" y="1451802"/>
            <a:ext cx="2050562" cy="45089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7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</a:t>
            </a:r>
            <a:endParaRPr lang="en-US" sz="287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747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695" t="7037" r="17708" b="15309"/>
          <a:stretch/>
        </p:blipFill>
        <p:spPr>
          <a:xfrm>
            <a:off x="152400" y="35718"/>
            <a:ext cx="11963400" cy="68222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9258" y="2865540"/>
            <a:ext cx="2050562" cy="45089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7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5</a:t>
            </a:r>
            <a:endParaRPr lang="en-US" sz="287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291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684" y="2941637"/>
            <a:ext cx="10515600" cy="1325563"/>
          </a:xfrm>
        </p:spPr>
        <p:txBody>
          <a:bodyPr>
            <a:noAutofit/>
          </a:bodyPr>
          <a:lstStyle/>
          <a:p>
            <a:r>
              <a:rPr lang="az-Cyrl-AZ" sz="16600" dirty="0"/>
              <a:t>яєѕ</a:t>
            </a:r>
            <a:r>
              <a:rPr lang="el-GR" sz="16600" dirty="0"/>
              <a:t>υℓ</a:t>
            </a:r>
            <a:r>
              <a:rPr lang="az-Cyrl-AZ" sz="16600" dirty="0"/>
              <a:t>тѕ</a:t>
            </a:r>
            <a:endParaRPr lang="en-US" sz="16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CC5A8-ED22-5D30-087A-2CB4886A6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801" y="780984"/>
            <a:ext cx="4281934" cy="544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4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833" t="7531" r="15070" b="14691"/>
          <a:stretch/>
        </p:blipFill>
        <p:spPr>
          <a:xfrm>
            <a:off x="0" y="0"/>
            <a:ext cx="12192000" cy="67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57059F-E589-1998-38A5-8557ED6E7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460" y="0"/>
            <a:ext cx="386366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82AB37-AD7F-53D4-C1C9-35CAB8BCD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84" y="944140"/>
            <a:ext cx="6226835" cy="496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2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9E81F-399C-4AE4-6660-4AFAF0FFD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0AB102-C3AB-0C6E-8CBF-272EE8DDE4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9" b="21596"/>
          <a:stretch/>
        </p:blipFill>
        <p:spPr>
          <a:xfrm>
            <a:off x="999065" y="190500"/>
            <a:ext cx="10507133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071" y="365125"/>
            <a:ext cx="10515600" cy="1325563"/>
          </a:xfrm>
        </p:spPr>
        <p:txBody>
          <a:bodyPr/>
          <a:lstStyle/>
          <a:p>
            <a:r>
              <a:rPr lang="ja-JP" altLang="en-US" dirty="0"/>
              <a:t>卂</a:t>
            </a:r>
            <a:r>
              <a:rPr lang="chr-Cher-US" dirty="0"/>
              <a:t>Ꮆ</a:t>
            </a:r>
            <a:r>
              <a:rPr lang="ja-JP" altLang="en-US" dirty="0"/>
              <a:t>乇几</a:t>
            </a:r>
            <a:r>
              <a:rPr lang="iu-Cans-CA" dirty="0"/>
              <a:t>ᗪ</a:t>
            </a:r>
            <a:r>
              <a:rPr lang="ja-JP" altLang="en-US" dirty="0"/>
              <a:t>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Features</a:t>
            </a:r>
          </a:p>
          <a:p>
            <a:r>
              <a:rPr lang="en-US" dirty="0"/>
              <a:t>Screenshots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References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64572-F937-5F13-1B0F-0066E6AD0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163" y="1382069"/>
            <a:ext cx="8081502" cy="389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08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844800" cy="435133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Digital Forensics</a:t>
            </a:r>
          </a:p>
          <a:p>
            <a:r>
              <a:rPr lang="en-US" dirty="0"/>
              <a:t>Autopsy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82533" y="1825625"/>
            <a:ext cx="7645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Digital forensics is the scientific examination and analysis of data held on, or retrieved from, computer storage media in such a way that the information can be used as evidence in a court of law.</a:t>
            </a:r>
          </a:p>
          <a:p>
            <a:endParaRPr lang="en-US" alt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2D64B0-F792-1A29-2215-20AA0E5D8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77" y="3206405"/>
            <a:ext cx="3696446" cy="297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557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844800" cy="435133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Digital Forensics</a:t>
            </a:r>
          </a:p>
          <a:p>
            <a:r>
              <a:rPr lang="en-US" dirty="0"/>
              <a:t>Autopsy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82533" y="1825625"/>
            <a:ext cx="7645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Digital forensics activities commonly include:</a:t>
            </a:r>
          </a:p>
          <a:p>
            <a:pPr lvl="1"/>
            <a:r>
              <a:rPr lang="en-US" altLang="en-US" sz="2000" dirty="0"/>
              <a:t>the</a:t>
            </a:r>
            <a:r>
              <a:rPr lang="en-US" altLang="en-US" sz="2000" dirty="0">
                <a:solidFill>
                  <a:srgbClr val="FFFF99"/>
                </a:solidFill>
              </a:rPr>
              <a:t> </a:t>
            </a:r>
            <a:r>
              <a:rPr lang="en-US" altLang="en-US" sz="2000" dirty="0">
                <a:solidFill>
                  <a:srgbClr val="CC3300"/>
                </a:solidFill>
              </a:rPr>
              <a:t>secure</a:t>
            </a:r>
            <a:r>
              <a:rPr lang="en-US" altLang="en-US" sz="2000" dirty="0"/>
              <a:t> collection of computer data </a:t>
            </a:r>
          </a:p>
          <a:p>
            <a:pPr lvl="1"/>
            <a:r>
              <a:rPr lang="en-US" altLang="en-US" sz="2000" dirty="0"/>
              <a:t>the </a:t>
            </a:r>
            <a:r>
              <a:rPr lang="en-US" altLang="en-US" sz="2000" dirty="0">
                <a:solidFill>
                  <a:srgbClr val="CC3300"/>
                </a:solidFill>
              </a:rPr>
              <a:t>identification </a:t>
            </a:r>
            <a:r>
              <a:rPr lang="en-US" altLang="en-US" sz="2000" dirty="0"/>
              <a:t>of suspect data</a:t>
            </a:r>
          </a:p>
          <a:p>
            <a:pPr lvl="1"/>
            <a:r>
              <a:rPr lang="en-US" altLang="en-US" sz="2000" dirty="0"/>
              <a:t>the </a:t>
            </a:r>
            <a:r>
              <a:rPr lang="en-US" altLang="en-US" sz="2000" dirty="0">
                <a:solidFill>
                  <a:srgbClr val="CC3300"/>
                </a:solidFill>
              </a:rPr>
              <a:t>examination</a:t>
            </a:r>
            <a:r>
              <a:rPr lang="en-US" altLang="en-US" sz="2000" dirty="0"/>
              <a:t> of suspect data to determine details such as origin and content </a:t>
            </a:r>
          </a:p>
          <a:p>
            <a:pPr lvl="1"/>
            <a:r>
              <a:rPr lang="en-US" altLang="en-US" sz="2000" dirty="0"/>
              <a:t>the </a:t>
            </a:r>
            <a:r>
              <a:rPr lang="en-US" altLang="en-US" sz="2000" dirty="0">
                <a:solidFill>
                  <a:srgbClr val="CC3300"/>
                </a:solidFill>
              </a:rPr>
              <a:t>presentation</a:t>
            </a:r>
            <a:r>
              <a:rPr lang="en-US" altLang="en-US" sz="2000" dirty="0">
                <a:solidFill>
                  <a:srgbClr val="FFFF99"/>
                </a:solidFill>
              </a:rPr>
              <a:t> </a:t>
            </a:r>
            <a:r>
              <a:rPr lang="en-US" altLang="en-US" sz="2000" dirty="0"/>
              <a:t>of computer-based information to courts of law </a:t>
            </a:r>
          </a:p>
          <a:p>
            <a:pPr lvl="1"/>
            <a:r>
              <a:rPr lang="en-US" altLang="en-US" sz="2000" dirty="0"/>
              <a:t>the </a:t>
            </a:r>
            <a:r>
              <a:rPr lang="en-US" altLang="en-US" sz="2000" dirty="0">
                <a:solidFill>
                  <a:srgbClr val="CC3300"/>
                </a:solidFill>
              </a:rPr>
              <a:t>application</a:t>
            </a:r>
            <a:r>
              <a:rPr lang="en-US" altLang="en-US" sz="2000" dirty="0"/>
              <a:t> of a country's laws to computer practice.</a:t>
            </a:r>
          </a:p>
          <a:p>
            <a:endParaRPr lang="en-US" alt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01294"/>
            <a:ext cx="2207320" cy="247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3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844800" cy="4351338"/>
          </a:xfrm>
        </p:spPr>
        <p:txBody>
          <a:bodyPr/>
          <a:lstStyle/>
          <a:p>
            <a:r>
              <a:rPr lang="en-US" dirty="0"/>
              <a:t>Digital Forensics</a:t>
            </a:r>
          </a:p>
          <a:p>
            <a:r>
              <a:rPr lang="en-US" b="1" dirty="0">
                <a:solidFill>
                  <a:srgbClr val="FF0000"/>
                </a:solidFill>
              </a:rPr>
              <a:t>Autopsy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82533" y="1825625"/>
            <a:ext cx="7645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4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182533" y="1825625"/>
            <a:ext cx="7315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Autopsy  is an easy to use, GUI-based program that allows you to efficiently analyze hard drives and smart phones. It has a plug-in architecture that allows you to find add-on modules or develop custom modules in Java or Python.</a:t>
            </a:r>
          </a:p>
          <a:p>
            <a:r>
              <a:rPr lang="en-US" dirty="0"/>
              <a:t>It can analyze Windows and UNIX disks and file systems (NTFS, FAT, UFS1/2, Ext2/3, etc.).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5A267-6F4F-1A6A-EEA5-77C07D866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9" t="-67342" r="-209259" b="79429"/>
          <a:stretch/>
        </p:blipFill>
        <p:spPr>
          <a:xfrm>
            <a:off x="5067300" y="2319337"/>
            <a:ext cx="2057400" cy="1951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482E84-B11F-5990-6054-C3AB7162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11" t="3896" r="-92667" b="53041"/>
          <a:stretch/>
        </p:blipFill>
        <p:spPr>
          <a:xfrm>
            <a:off x="5240594" y="2566218"/>
            <a:ext cx="1710812" cy="1553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5E903-10F7-FC99-F326-4E9B89BF2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12361"/>
            <a:ext cx="4182533" cy="406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7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71600"/>
            <a:ext cx="7967133" cy="5587999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dirty="0"/>
              <a:t>Multi-User Cases: Collaborate with fellow examiners on large cases.</a:t>
            </a:r>
          </a:p>
          <a:p>
            <a:pPr algn="just"/>
            <a:r>
              <a:rPr lang="en-US" dirty="0"/>
              <a:t>Timeline Analysis: Displays system events in a graphical interface to help identify activity.</a:t>
            </a:r>
          </a:p>
          <a:p>
            <a:pPr algn="just"/>
            <a:r>
              <a:rPr lang="en-US" dirty="0"/>
              <a:t>Keyword Search: Text extraction and index searched modules enable you to find files that mention specific terms and find regular expression patterns.</a:t>
            </a:r>
          </a:p>
          <a:p>
            <a:pPr algn="just"/>
            <a:r>
              <a:rPr lang="en-US" dirty="0"/>
              <a:t>Web Artifacts: Extracts web activity from common browsers to help identify user activity.</a:t>
            </a:r>
          </a:p>
          <a:p>
            <a:pPr algn="just"/>
            <a:r>
              <a:rPr lang="en-US" dirty="0"/>
              <a:t>Registry Analysis: Uses </a:t>
            </a:r>
            <a:r>
              <a:rPr lang="en-US" dirty="0" err="1"/>
              <a:t>RegRipper</a:t>
            </a:r>
            <a:r>
              <a:rPr lang="en-US" dirty="0"/>
              <a:t> to identify recently accessed documents and USB devices.</a:t>
            </a:r>
          </a:p>
          <a:p>
            <a:pPr algn="just"/>
            <a:r>
              <a:rPr lang="en-US" dirty="0"/>
              <a:t>LNK File Analysis: Identifies short cuts and accessed documents</a:t>
            </a:r>
          </a:p>
          <a:p>
            <a:pPr algn="just"/>
            <a:r>
              <a:rPr lang="en-US" dirty="0"/>
              <a:t>Email Analysis: Parses MBOX format messages, such as Thunderbird.</a:t>
            </a:r>
          </a:p>
          <a:p>
            <a:pPr algn="just"/>
            <a:r>
              <a:rPr lang="en-US" dirty="0"/>
              <a:t>EXIF: Extracts geo location and camera information from JPEG files.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276" y="677333"/>
            <a:ext cx="3313723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7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388533"/>
            <a:ext cx="8040076" cy="498580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Media Playback and Thumbnail viewer.</a:t>
            </a:r>
          </a:p>
          <a:p>
            <a:pPr algn="just"/>
            <a:r>
              <a:rPr lang="en-US" dirty="0"/>
              <a:t>Robust File System Analysis: Support for common file systems, including NTFS, FAT12/FAT16/FAT32/</a:t>
            </a:r>
            <a:r>
              <a:rPr lang="en-US" dirty="0" err="1"/>
              <a:t>ExFAT</a:t>
            </a:r>
            <a:r>
              <a:rPr lang="en-US" dirty="0"/>
              <a:t>, HFS+, ISO9660 (CD-ROM), Ext2/Ext3/Ext4, Yaffs2, </a:t>
            </a:r>
          </a:p>
          <a:p>
            <a:pPr algn="just"/>
            <a:r>
              <a:rPr lang="en-US" dirty="0"/>
              <a:t>Unicode Strings Extraction: Extracts strings from unallocated space and unknown file types in many languages </a:t>
            </a:r>
          </a:p>
          <a:p>
            <a:pPr algn="just"/>
            <a:r>
              <a:rPr lang="en-US" dirty="0"/>
              <a:t>File Type Detection based on signatures and extension mismatch detection.</a:t>
            </a:r>
          </a:p>
          <a:p>
            <a:pPr algn="just"/>
            <a:r>
              <a:rPr lang="en-US" dirty="0"/>
              <a:t>Interesting Files Module will flag files and folders based on name and path.</a:t>
            </a:r>
          </a:p>
          <a:p>
            <a:pPr algn="just"/>
            <a:r>
              <a:rPr lang="en-US" dirty="0"/>
              <a:t>Android Support: Extracts data from SMS, call logs, contacts, Tango, Words with Friends, and more.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276" y="677333"/>
            <a:ext cx="3313723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345" y="1234310"/>
            <a:ext cx="3396306" cy="3517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914" y="4629905"/>
            <a:ext cx="10515600" cy="1325563"/>
          </a:xfrm>
        </p:spPr>
        <p:txBody>
          <a:bodyPr>
            <a:noAutofit/>
          </a:bodyPr>
          <a:lstStyle/>
          <a:p>
            <a:r>
              <a:rPr lang="hy-AM" sz="14600" dirty="0"/>
              <a:t>ֆ</a:t>
            </a:r>
            <a:r>
              <a:rPr lang="en-US" sz="14600" dirty="0" err="1"/>
              <a:t>ƈʀɛɛ</a:t>
            </a:r>
            <a:r>
              <a:rPr lang="hy-AM" sz="14600" dirty="0"/>
              <a:t>ռֆ</a:t>
            </a:r>
            <a:r>
              <a:rPr lang="en-US" sz="14600" dirty="0"/>
              <a:t>ɦ</a:t>
            </a:r>
            <a:r>
              <a:rPr lang="hy-AM" sz="14600" dirty="0"/>
              <a:t>օ</a:t>
            </a:r>
            <a:r>
              <a:rPr lang="en-US" sz="14600" dirty="0"/>
              <a:t>ȶ</a:t>
            </a:r>
            <a:r>
              <a:rPr lang="hy-AM" sz="14600" dirty="0"/>
              <a:t>ֆ</a:t>
            </a:r>
            <a:endParaRPr lang="en-US" sz="14600" dirty="0"/>
          </a:p>
        </p:txBody>
      </p:sp>
    </p:spTree>
    <p:extLst>
      <p:ext uri="{BB962C8B-B14F-4D97-AF65-F5344CB8AC3E}">
        <p14:creationId xmlns:p14="http://schemas.microsoft.com/office/powerpoint/2010/main" val="60020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55" t="7408" r="19039" b="19146"/>
          <a:stretch/>
        </p:blipFill>
        <p:spPr>
          <a:xfrm>
            <a:off x="24513" y="104503"/>
            <a:ext cx="12167487" cy="66664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9589" y="1121602"/>
            <a:ext cx="2050561" cy="45089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7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5800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</TotalTime>
  <Words>410</Words>
  <Application>Microsoft Office PowerPoint</Application>
  <PresentationFormat>Widescreen</PresentationFormat>
  <Paragraphs>49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卂Ꮆ乇几ᗪ卂</vt:lpstr>
      <vt:lpstr>Introduction</vt:lpstr>
      <vt:lpstr>Introduction</vt:lpstr>
      <vt:lpstr>Introduction</vt:lpstr>
      <vt:lpstr>Features</vt:lpstr>
      <vt:lpstr>Features</vt:lpstr>
      <vt:lpstr>ֆƈʀɛɛռֆɦօȶֆ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яєѕυℓтѕ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Autopsy</dc:title>
  <dc:creator>Sreekanth Narendran</dc:creator>
  <cp:lastModifiedBy>Muhammad Haseeb</cp:lastModifiedBy>
  <cp:revision>15</cp:revision>
  <dcterms:created xsi:type="dcterms:W3CDTF">2018-12-09T19:03:26Z</dcterms:created>
  <dcterms:modified xsi:type="dcterms:W3CDTF">2024-12-26T06:55:27Z</dcterms:modified>
</cp:coreProperties>
</file>